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59" r:id="rId3"/>
    <p:sldId id="268" r:id="rId4"/>
    <p:sldId id="276" r:id="rId5"/>
    <p:sldId id="275" r:id="rId6"/>
    <p:sldId id="272" r:id="rId7"/>
    <p:sldId id="277" r:id="rId8"/>
    <p:sldId id="282" r:id="rId9"/>
    <p:sldId id="28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892" userDrawn="1">
          <p15:clr>
            <a:srgbClr val="A4A3A4"/>
          </p15:clr>
        </p15:guide>
        <p15:guide id="5" orient="horz" pos="2614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pos="4316" userDrawn="1">
          <p15:clr>
            <a:srgbClr val="A4A3A4"/>
          </p15:clr>
        </p15:guide>
        <p15:guide id="8" pos="4067" userDrawn="1">
          <p15:clr>
            <a:srgbClr val="A4A3A4"/>
          </p15:clr>
        </p15:guide>
        <p15:guide id="9" pos="432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Rothwell" initials="MR" lastIdx="1" clrIdx="0">
    <p:extLst>
      <p:ext uri="{19B8F6BF-5375-455C-9EA6-DF929625EA0E}">
        <p15:presenceInfo xmlns:p15="http://schemas.microsoft.com/office/powerpoint/2012/main" userId="S::mr9103l@gre.ac.uk::ec21948b-6fb1-43a4-b7a4-17c123059b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45F"/>
    <a:srgbClr val="1D2644"/>
    <a:srgbClr val="49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27"/>
  </p:normalViewPr>
  <p:slideViewPr>
    <p:cSldViewPr snapToGrid="0" snapToObjects="1" showGuides="1">
      <p:cViewPr varScale="1">
        <p:scale>
          <a:sx n="108" d="100"/>
          <a:sy n="108" d="100"/>
        </p:scale>
        <p:origin x="702" y="96"/>
      </p:cViewPr>
      <p:guideLst>
        <p:guide orient="horz" pos="2160"/>
        <p:guide pos="3840"/>
        <p:guide pos="892"/>
        <p:guide orient="horz" pos="2614"/>
        <p:guide orient="horz" pos="1207"/>
        <p:guide pos="4316"/>
        <p:guide pos="4067"/>
        <p:guide pos="43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32A51-E3C4-724F-BEF0-23F6811B806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58294-AA75-5246-91A6-0BF9AFAB2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6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 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9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99_GSU_Ppt_Backgrounds_Artboard 1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246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5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48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4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3865" y="318630"/>
            <a:ext cx="1086147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3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38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7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owerdeck@gre.ac.uk" TargetMode="External"/><Relationship Id="rId2" Type="http://schemas.openxmlformats.org/officeDocument/2006/relationships/hyperlink" Target="mailto:m.j.rothwell@greenwich.ac.uk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279" y="4002491"/>
            <a:ext cx="64293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Events – Lower Deck</a:t>
            </a:r>
          </a:p>
          <a:p>
            <a:r>
              <a:rPr lang="en-US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Group Leaders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2CBEA-697B-4867-9BA0-55A06D5F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140" y="-42934"/>
            <a:ext cx="3504764" cy="24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9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Who I am &amp; my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30125"/>
            <a:ext cx="10515600" cy="479739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D1145F"/>
                </a:solidFill>
                <a:latin typeface="Helvetica" charset="-52"/>
                <a:ea typeface="Helvetica" charset="-52"/>
                <a:cs typeface="Helvetica" charset="-52"/>
              </a:rPr>
              <a:t>Events and Sales Manager 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Lead in the </a:t>
            </a:r>
            <a:r>
              <a:rPr lang="en-US" sz="2000" dirty="0" err="1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organisation</a:t>
            </a:r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for the Lower Deck entertainments </a:t>
            </a:r>
            <a:r>
              <a:rPr lang="en-US" sz="2000" dirty="0" err="1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programme</a:t>
            </a:r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/events</a:t>
            </a:r>
          </a:p>
          <a:p>
            <a:endParaRPr lang="en-US" sz="20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Handle all student, faculty &amp; external bookings/event enquiries</a:t>
            </a:r>
          </a:p>
          <a:p>
            <a:pPr marL="0" indent="0">
              <a:buNone/>
            </a:pPr>
            <a:endParaRPr lang="en-US" sz="20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Assist student led events</a:t>
            </a:r>
          </a:p>
          <a:p>
            <a:endParaRPr lang="en-US" sz="20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Assist/lead with </a:t>
            </a:r>
            <a:r>
              <a:rPr lang="en-US" sz="2000" dirty="0" err="1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gsu</a:t>
            </a:r>
            <a:r>
              <a:rPr lang="en-US" sz="2000" dirty="0">
                <a:solidFill>
                  <a:srgbClr val="1D2644"/>
                </a:solidFill>
                <a:latin typeface="Helvetica" panose="020B0604020202020204" pitchFamily="34" charset="0"/>
                <a:ea typeface="Helvetica" charset="0"/>
                <a:cs typeface="Helvetica" panose="020B0604020202020204" pitchFamily="34" charset="0"/>
              </a:rPr>
              <a:t> events – SLTA’s, Sports/Socs awards etc. </a:t>
            </a:r>
          </a:p>
          <a:p>
            <a:endParaRPr lang="en-US" sz="2000" dirty="0">
              <a:solidFill>
                <a:srgbClr val="1D2644"/>
              </a:solidFill>
              <a:latin typeface="Helvetica" panose="020B0604020202020204" pitchFamily="34" charset="0"/>
              <a:ea typeface="Helvetica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Why choose the Lower Deck for your booking?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56621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Purpose built with students in mind</a:t>
            </a:r>
          </a:p>
          <a:p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5 unique spaces to host your events – Atlantis (DF), Saloon Bar, Kraken’s Cave, Chapel, Tunnel</a:t>
            </a:r>
          </a:p>
          <a:p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Free to use </a:t>
            </a:r>
          </a:p>
          <a:p>
            <a:pPr marL="0" indent="0">
              <a:buNone/>
            </a:pPr>
            <a:endParaRPr lang="en-US" sz="2000" dirty="0">
              <a:solidFill>
                <a:srgbClr val="1D2644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0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The more it’s used the better deals/offers/discounts we can offer you – not for profit!</a:t>
            </a:r>
          </a:p>
        </p:txBody>
      </p:sp>
    </p:spTree>
    <p:extLst>
      <p:ext uri="{BB962C8B-B14F-4D97-AF65-F5344CB8AC3E}">
        <p14:creationId xmlns:p14="http://schemas.microsoft.com/office/powerpoint/2010/main" val="66071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843801-D7D6-4644-BA5A-64C36F53F2E4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Booking processes for the Lower Deck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73620-372D-4DBD-9FB8-18A9CC3B0935}"/>
              </a:ext>
            </a:extLst>
          </p:cNvPr>
          <p:cNvSpPr txBox="1"/>
          <p:nvPr/>
        </p:nvSpPr>
        <p:spPr>
          <a:xfrm>
            <a:off x="590843" y="1927274"/>
            <a:ext cx="10762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A5670-B568-4E46-9B9C-FDC6DD565800}"/>
              </a:ext>
            </a:extLst>
          </p:cNvPr>
          <p:cNvSpPr txBox="1"/>
          <p:nvPr/>
        </p:nvSpPr>
        <p:spPr>
          <a:xfrm>
            <a:off x="838200" y="1551563"/>
            <a:ext cx="1076295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to 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Email me at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m.j.rothwell@greenwich.ac.uk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  OR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Email the Lower Deck at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lowerdeck@gre.ac.uk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 OR</a:t>
            </a:r>
          </a:p>
          <a:p>
            <a:pPr marL="285750" indent="-285750">
              <a:buFontTx/>
              <a:buChar char="-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Go onto the Lower Deck website, click ‘book our space’ tab and then fill out the enquiry form.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Need a minimum of </a:t>
            </a:r>
            <a:r>
              <a:rPr lang="en-GB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48 hours notice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for a room booking and a </a:t>
            </a:r>
            <a:r>
              <a:rPr lang="en-GB" sz="1600" b="1" u="sng" dirty="0">
                <a:latin typeface="Helvetica" panose="020B0604020202020204" pitchFamily="34" charset="0"/>
                <a:cs typeface="Helvetica" panose="020B0604020202020204" pitchFamily="34" charset="0"/>
              </a:rPr>
              <a:t>minimum of 2 weeks notice 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for a student/student group takeover. Allows for effective promotion.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ADDAD4-2875-4F59-8617-47629FA24C9A}"/>
              </a:ext>
            </a:extLst>
          </p:cNvPr>
          <p:cNvSpPr txBox="1"/>
          <p:nvPr/>
        </p:nvSpPr>
        <p:spPr>
          <a:xfrm>
            <a:off x="838200" y="4167664"/>
            <a:ext cx="9495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next:</a:t>
            </a:r>
          </a:p>
          <a:p>
            <a:endParaRPr lang="en-GB" sz="1600" b="1" dirty="0">
              <a:solidFill>
                <a:srgbClr val="D114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Filling out the form in as much detail as possible and send to me ASAP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List any and all special requirements you may need (e.g. extra seating/mics)</a:t>
            </a:r>
          </a:p>
          <a:p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Catering not known at the moment as current deal with </a:t>
            </a:r>
            <a:r>
              <a:rPr lang="en-GB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Baxterstory</a:t>
            </a: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 is up in the 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If unsure on anything please ask!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Help with your Event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10780-BDA0-4DB4-A706-9572FCEBA41D}"/>
              </a:ext>
            </a:extLst>
          </p:cNvPr>
          <p:cNvSpPr txBox="1"/>
          <p:nvPr/>
        </p:nvSpPr>
        <p:spPr>
          <a:xfrm>
            <a:off x="465338" y="1461057"/>
            <a:ext cx="103596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Logistics: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AV set up – screens/mics/audio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Porters request – extra chairs/furniture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Room layout and prep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Uploading your event onto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gsu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website. I’ll need the event description, timings and artwork.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Can track ticket sales for you</a:t>
            </a:r>
          </a:p>
          <a:p>
            <a:pPr>
              <a:lnSpc>
                <a:spcPct val="150000"/>
              </a:lnSpc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Promotion: </a:t>
            </a:r>
          </a:p>
          <a:p>
            <a:endParaRPr lang="en-GB" b="1" dirty="0">
              <a:solidFill>
                <a:srgbClr val="D114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Online – Facebook/Instagram page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Screens both upstairs in the Atrium and Lower Deck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93390" y="1649007"/>
            <a:ext cx="489617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What they are all about:</a:t>
            </a:r>
          </a:p>
          <a:p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Gives your soc/sports team the opportunity to ‘takeover’ the Lower Deck and host your own event. </a:t>
            </a:r>
          </a:p>
          <a:p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Great way for you to raise money for any chosen charity, for your student group, help boost membership, trips out/specialty items like tour tops etc.</a:t>
            </a:r>
          </a:p>
          <a:p>
            <a:r>
              <a:rPr lang="en-GB" sz="1600" dirty="0">
                <a:latin typeface="Helvetica" panose="020B0604020202020204" pitchFamily="34" charset="0"/>
                <a:cs typeface="Helvetica" panose="020B0604020202020204" pitchFamily="34" charset="0"/>
              </a:rPr>
              <a:t>Any student group can host a takeover regardless of sponsorship</a:t>
            </a:r>
          </a:p>
          <a:p>
            <a:endParaRPr lang="en-US" sz="1600" b="1" dirty="0">
              <a:solidFill>
                <a:srgbClr val="D1145F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D1145F"/>
                </a:solidFill>
                <a:latin typeface="Helvetica" charset="0"/>
                <a:ea typeface="Helvetica" charset="0"/>
                <a:cs typeface="Helvetica" charset="0"/>
              </a:rPr>
              <a:t>What do you get from it?</a:t>
            </a:r>
          </a:p>
          <a:p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Your group receives </a:t>
            </a:r>
            <a:r>
              <a:rPr lang="en-US" sz="1600" b="1" u="sng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£1 </a:t>
            </a:r>
            <a:r>
              <a:rPr lang="en-US" sz="1600" dirty="0">
                <a:solidFill>
                  <a:srgbClr val="1D2644"/>
                </a:solidFill>
                <a:latin typeface="Helvetica" charset="0"/>
                <a:ea typeface="Helvetica" charset="0"/>
                <a:cs typeface="Helvetica" charset="0"/>
              </a:rPr>
              <a:t>from every ticket sold IF certain criteria is met. T &amp; Cs to be confirmed over summer.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Student Takeovers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0" r="51456" b="11638"/>
          <a:stretch/>
        </p:blipFill>
        <p:spPr>
          <a:xfrm>
            <a:off x="5589563" y="1856621"/>
            <a:ext cx="755650" cy="4143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D9F66F-7134-4FCC-AB93-C4823AAC529F}"/>
              </a:ext>
            </a:extLst>
          </p:cNvPr>
          <p:cNvSpPr txBox="1"/>
          <p:nvPr/>
        </p:nvSpPr>
        <p:spPr>
          <a:xfrm>
            <a:off x="6861028" y="1527826"/>
            <a:ext cx="42355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we need/want to see from you: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event proposal (200 words or less).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Artwork – social media/</a:t>
            </a:r>
            <a:r>
              <a:rPr lang="en-GB" sz="1600" dirty="0" err="1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gsu</a:t>
            </a: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website/screens. Screens dimensions are </a:t>
            </a:r>
            <a:r>
              <a:rPr lang="en-GB" sz="1600" b="1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1620 x 2880. </a:t>
            </a: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Must include: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date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time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ticket price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LD logo (unaltered)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student group name</a:t>
            </a:r>
          </a:p>
          <a:p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- any </a:t>
            </a:r>
            <a:r>
              <a:rPr lang="en-GB" sz="1600" dirty="0" err="1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usp</a:t>
            </a: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/music genres/theme</a:t>
            </a:r>
          </a:p>
          <a:p>
            <a:endParaRPr lang="en-GB" sz="1600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Effective promotion via social media outlets. Regular posting and attempts to engage students.</a:t>
            </a:r>
          </a:p>
        </p:txBody>
      </p:sp>
    </p:spTree>
    <p:extLst>
      <p:ext uri="{BB962C8B-B14F-4D97-AF65-F5344CB8AC3E}">
        <p14:creationId xmlns:p14="http://schemas.microsoft.com/office/powerpoint/2010/main" val="146237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46B8-BCEF-4117-8082-64A0CA1E0738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Examples of successful Student takeovers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500DF-42A6-4750-8BAF-DC976329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7" y="2498723"/>
            <a:ext cx="5216732" cy="293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E7DF1C-1C8D-4848-8151-C0E2F87D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220" y="2498723"/>
            <a:ext cx="5219193" cy="293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4873-7697-4B45-BB20-FFCB7CBEB261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Lower Deck Sponsorship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D3DA9-BDCA-4C38-B45B-F16B8B569C4B}"/>
              </a:ext>
            </a:extLst>
          </p:cNvPr>
          <p:cNvSpPr txBox="1"/>
          <p:nvPr/>
        </p:nvSpPr>
        <p:spPr>
          <a:xfrm>
            <a:off x="1083212" y="1814732"/>
            <a:ext cx="884857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Group feedback</a:t>
            </a:r>
          </a:p>
          <a:p>
            <a:endParaRPr lang="en-GB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Want a better exchange of value from both parties.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Better communication between both parties.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More promotion of sponsored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Enjoyed the £1 </a:t>
            </a:r>
            <a:r>
              <a:rPr lang="en-GB" sz="2000" dirty="0" err="1">
                <a:latin typeface="Helvetica" panose="020B0604020202020204" pitchFamily="34" charset="0"/>
                <a:cs typeface="Helvetica" panose="020B0604020202020204" pitchFamily="34" charset="0"/>
              </a:rPr>
              <a:t>sourz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, cheaper entry and half price soft drinks.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Prices constantly increasing – supplier is changing.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More celebration of sports teams/socs successes.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Better deals/prioritisation for sponsored groups.</a:t>
            </a:r>
          </a:p>
        </p:txBody>
      </p:sp>
    </p:spTree>
    <p:extLst>
      <p:ext uri="{BB962C8B-B14F-4D97-AF65-F5344CB8AC3E}">
        <p14:creationId xmlns:p14="http://schemas.microsoft.com/office/powerpoint/2010/main" val="416935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5176-2CDA-4C5B-80A9-CCA54628B1FB}"/>
              </a:ext>
            </a:extLst>
          </p:cNvPr>
          <p:cNvSpPr txBox="1">
            <a:spLocks/>
          </p:cNvSpPr>
          <p:nvPr/>
        </p:nvSpPr>
        <p:spPr>
          <a:xfrm>
            <a:off x="838200" y="3186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Helvetica" charset="-52"/>
                <a:ea typeface="Helvetica" charset="-52"/>
                <a:cs typeface="Helvetica" charset="-52"/>
              </a:rPr>
              <a:t>Lower Deck Sponsorship going forward…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EA6FA-502C-44DE-B861-AEA9F52A452E}"/>
              </a:ext>
            </a:extLst>
          </p:cNvPr>
          <p:cNvSpPr txBox="1"/>
          <p:nvPr/>
        </p:nvSpPr>
        <p:spPr>
          <a:xfrm>
            <a:off x="932570" y="1644193"/>
            <a:ext cx="100724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Only 3 student groups shall be sponsored each receiving £500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Payments shall be paid in two instalments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Sponsorship proposal needed to apply for sponsorship. Details shall be shared over the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Contract shall focus on more general event based involvement with the SU - takeovers, meet ‘n’ greets, socials etc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Sponsored groups shall be announced before Freshers’ Week (September 16</a:t>
            </a:r>
            <a:r>
              <a:rPr lang="en-GB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Sponsored groups shall be exclusive to the Lower Deck – no events/promotion held or for other venues/bars/clubs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5E16C-3BC0-4771-96FB-0484D0C0A21F}"/>
              </a:ext>
            </a:extLst>
          </p:cNvPr>
          <p:cNvSpPr txBox="1"/>
          <p:nvPr/>
        </p:nvSpPr>
        <p:spPr>
          <a:xfrm>
            <a:off x="932570" y="4334232"/>
            <a:ext cx="103268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1145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Reasons for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Able to focus on making the best sponsorship offer to student groups and give you better support and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Weren’t able to collaborate/focus properly with </a:t>
            </a:r>
            <a:r>
              <a:rPr lang="en-GB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Student </a:t>
            </a: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groups weren’t fulfilling their contract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D26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There was no real draw with lower tier sponsorship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1D26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>
              <a:solidFill>
                <a:srgbClr val="D1145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2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695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Office Theme</vt:lpstr>
      <vt:lpstr>PowerPoint Presentation</vt:lpstr>
      <vt:lpstr>Who I am &amp; my role</vt:lpstr>
      <vt:lpstr>PowerPoint Presentation</vt:lpstr>
      <vt:lpstr>PowerPoint Presentation</vt:lpstr>
      <vt:lpstr>Help with your Event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Damon Smith</dc:creator>
  <cp:lastModifiedBy>Tilda Johnson</cp:lastModifiedBy>
  <cp:revision>49</cp:revision>
  <dcterms:created xsi:type="dcterms:W3CDTF">2018-08-22T17:08:53Z</dcterms:created>
  <dcterms:modified xsi:type="dcterms:W3CDTF">2019-06-13T15:55:26Z</dcterms:modified>
</cp:coreProperties>
</file>